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977D32-5913-4D97-AF03-8971A667D7E1}" type="datetimeFigureOut">
              <a:rPr kumimoji="1" lang="ja-JP" altLang="en-US" smtClean="0"/>
              <a:t>2013/3/12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2C355-618A-4FF7-85AA-35F62CD1D9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88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2C355-618A-4FF7-85AA-35F62CD1D9F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694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E78E-B275-4E8B-8825-1359E8E3C5FD}" type="datetimeFigureOut">
              <a:rPr kumimoji="1" lang="ja-JP" altLang="en-US" smtClean="0"/>
              <a:t>2013/3/12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28975-7879-45E8-9BDF-DFB1F9FD00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986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E78E-B275-4E8B-8825-1359E8E3C5FD}" type="datetimeFigureOut">
              <a:rPr kumimoji="1" lang="ja-JP" altLang="en-US" smtClean="0"/>
              <a:t>2013/3/12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28975-7879-45E8-9BDF-DFB1F9FD00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975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E78E-B275-4E8B-8825-1359E8E3C5FD}" type="datetimeFigureOut">
              <a:rPr kumimoji="1" lang="ja-JP" altLang="en-US" smtClean="0"/>
              <a:t>2013/3/12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28975-7879-45E8-9BDF-DFB1F9FD00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943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E78E-B275-4E8B-8825-1359E8E3C5FD}" type="datetimeFigureOut">
              <a:rPr kumimoji="1" lang="ja-JP" altLang="en-US" smtClean="0"/>
              <a:t>2013/3/12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28975-7879-45E8-9BDF-DFB1F9FD00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887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E78E-B275-4E8B-8825-1359E8E3C5FD}" type="datetimeFigureOut">
              <a:rPr kumimoji="1" lang="ja-JP" altLang="en-US" smtClean="0"/>
              <a:t>2013/3/12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28975-7879-45E8-9BDF-DFB1F9FD00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839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E78E-B275-4E8B-8825-1359E8E3C5FD}" type="datetimeFigureOut">
              <a:rPr kumimoji="1" lang="ja-JP" altLang="en-US" smtClean="0"/>
              <a:t>2013/3/12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28975-7879-45E8-9BDF-DFB1F9FD00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785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E78E-B275-4E8B-8825-1359E8E3C5FD}" type="datetimeFigureOut">
              <a:rPr kumimoji="1" lang="ja-JP" altLang="en-US" smtClean="0"/>
              <a:t>2013/3/12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28975-7879-45E8-9BDF-DFB1F9FD00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474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E78E-B275-4E8B-8825-1359E8E3C5FD}" type="datetimeFigureOut">
              <a:rPr kumimoji="1" lang="ja-JP" altLang="en-US" smtClean="0"/>
              <a:t>2013/3/12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28975-7879-45E8-9BDF-DFB1F9FD00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751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E78E-B275-4E8B-8825-1359E8E3C5FD}" type="datetimeFigureOut">
              <a:rPr kumimoji="1" lang="ja-JP" altLang="en-US" smtClean="0"/>
              <a:t>2013/3/12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28975-7879-45E8-9BDF-DFB1F9FD00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4478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E78E-B275-4E8B-8825-1359E8E3C5FD}" type="datetimeFigureOut">
              <a:rPr kumimoji="1" lang="ja-JP" altLang="en-US" smtClean="0"/>
              <a:t>2013/3/12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28975-7879-45E8-9BDF-DFB1F9FD00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008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E78E-B275-4E8B-8825-1359E8E3C5FD}" type="datetimeFigureOut">
              <a:rPr kumimoji="1" lang="ja-JP" altLang="en-US" smtClean="0"/>
              <a:t>2013/3/12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28975-7879-45E8-9BDF-DFB1F9FD00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583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7E78E-B275-4E8B-8825-1359E8E3C5FD}" type="datetimeFigureOut">
              <a:rPr kumimoji="1" lang="ja-JP" altLang="en-US" smtClean="0"/>
              <a:t>2013/3/12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28975-7879-45E8-9BDF-DFB1F9FD00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896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グループ化 108"/>
          <p:cNvGrpSpPr/>
          <p:nvPr/>
        </p:nvGrpSpPr>
        <p:grpSpPr>
          <a:xfrm>
            <a:off x="323528" y="912991"/>
            <a:ext cx="8496944" cy="4896544"/>
            <a:chOff x="323528" y="476672"/>
            <a:chExt cx="8496944" cy="4896544"/>
          </a:xfrm>
        </p:grpSpPr>
        <p:sp>
          <p:nvSpPr>
            <p:cNvPr id="107" name="正方形/長方形 106"/>
            <p:cNvSpPr/>
            <p:nvPr/>
          </p:nvSpPr>
          <p:spPr>
            <a:xfrm>
              <a:off x="323528" y="476672"/>
              <a:ext cx="8496944" cy="489654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105" name="グループ化 104"/>
            <p:cNvGrpSpPr/>
            <p:nvPr/>
          </p:nvGrpSpPr>
          <p:grpSpPr>
            <a:xfrm>
              <a:off x="467544" y="1196752"/>
              <a:ext cx="8208912" cy="4032448"/>
              <a:chOff x="467544" y="1196752"/>
              <a:chExt cx="8208912" cy="4032448"/>
            </a:xfrm>
          </p:grpSpPr>
          <p:grpSp>
            <p:nvGrpSpPr>
              <p:cNvPr id="62" name="グループ化 61"/>
              <p:cNvGrpSpPr/>
              <p:nvPr/>
            </p:nvGrpSpPr>
            <p:grpSpPr>
              <a:xfrm>
                <a:off x="467544" y="2492896"/>
                <a:ext cx="8208912" cy="1440157"/>
                <a:chOff x="970557" y="2630832"/>
                <a:chExt cx="4045012" cy="659277"/>
              </a:xfrm>
            </p:grpSpPr>
            <p:sp>
              <p:nvSpPr>
                <p:cNvPr id="4" name="正方形/長方形 3"/>
                <p:cNvSpPr/>
                <p:nvPr/>
              </p:nvSpPr>
              <p:spPr>
                <a:xfrm>
                  <a:off x="970557" y="2630832"/>
                  <a:ext cx="4045012" cy="659277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" name="円/楕円 23"/>
                <p:cNvSpPr/>
                <p:nvPr/>
              </p:nvSpPr>
              <p:spPr>
                <a:xfrm>
                  <a:off x="1043608" y="2708920"/>
                  <a:ext cx="216024" cy="216024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2</a:t>
                  </a:r>
                  <a:endParaRPr kumimoji="1" lang="ja-JP" altLang="en-US" sz="800" dirty="0"/>
                </a:p>
              </p:txBody>
            </p:sp>
            <p:sp>
              <p:nvSpPr>
                <p:cNvPr id="25" name="円/楕円 24"/>
                <p:cNvSpPr/>
                <p:nvPr/>
              </p:nvSpPr>
              <p:spPr>
                <a:xfrm>
                  <a:off x="1348408" y="2708920"/>
                  <a:ext cx="216024" cy="216024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4</a:t>
                  </a:r>
                  <a:endParaRPr kumimoji="1" lang="ja-JP" altLang="en-US" sz="800" dirty="0"/>
                </a:p>
              </p:txBody>
            </p:sp>
            <p:sp>
              <p:nvSpPr>
                <p:cNvPr id="26" name="円/楕円 25"/>
                <p:cNvSpPr/>
                <p:nvPr/>
              </p:nvSpPr>
              <p:spPr>
                <a:xfrm>
                  <a:off x="1653208" y="2708920"/>
                  <a:ext cx="216024" cy="216024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6</a:t>
                  </a:r>
                  <a:endParaRPr kumimoji="1" lang="ja-JP" altLang="en-US" sz="800" dirty="0"/>
                </a:p>
              </p:txBody>
            </p:sp>
            <p:sp>
              <p:nvSpPr>
                <p:cNvPr id="27" name="円/楕円 26"/>
                <p:cNvSpPr/>
                <p:nvPr/>
              </p:nvSpPr>
              <p:spPr>
                <a:xfrm>
                  <a:off x="1958008" y="2708920"/>
                  <a:ext cx="216024" cy="216024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8</a:t>
                  </a:r>
                  <a:endParaRPr kumimoji="1" lang="ja-JP" altLang="en-US" sz="800" dirty="0"/>
                </a:p>
              </p:txBody>
            </p:sp>
            <p:sp>
              <p:nvSpPr>
                <p:cNvPr id="28" name="円/楕円 27"/>
                <p:cNvSpPr/>
                <p:nvPr/>
              </p:nvSpPr>
              <p:spPr>
                <a:xfrm>
                  <a:off x="2262808" y="2708920"/>
                  <a:ext cx="216024" cy="216024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sz="800" dirty="0" smtClean="0"/>
                    <a:t>10</a:t>
                  </a:r>
                  <a:endParaRPr kumimoji="1" lang="ja-JP" altLang="en-US" sz="800" dirty="0"/>
                </a:p>
              </p:txBody>
            </p:sp>
            <p:sp>
              <p:nvSpPr>
                <p:cNvPr id="29" name="円/楕円 28"/>
                <p:cNvSpPr/>
                <p:nvPr/>
              </p:nvSpPr>
              <p:spPr>
                <a:xfrm>
                  <a:off x="2567608" y="2708920"/>
                  <a:ext cx="216024" cy="216024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12</a:t>
                  </a:r>
                  <a:endParaRPr kumimoji="1" lang="ja-JP" altLang="en-US" sz="800" dirty="0"/>
                </a:p>
              </p:txBody>
            </p:sp>
            <p:sp>
              <p:nvSpPr>
                <p:cNvPr id="30" name="円/楕円 29"/>
                <p:cNvSpPr/>
                <p:nvPr/>
              </p:nvSpPr>
              <p:spPr>
                <a:xfrm>
                  <a:off x="2872408" y="2708920"/>
                  <a:ext cx="216024" cy="216024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14</a:t>
                  </a:r>
                  <a:endParaRPr kumimoji="1" lang="ja-JP" altLang="en-US" sz="800" dirty="0"/>
                </a:p>
              </p:txBody>
            </p:sp>
            <p:sp>
              <p:nvSpPr>
                <p:cNvPr id="31" name="円/楕円 30"/>
                <p:cNvSpPr/>
                <p:nvPr/>
              </p:nvSpPr>
              <p:spPr>
                <a:xfrm>
                  <a:off x="3177208" y="2708920"/>
                  <a:ext cx="216024" cy="216024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16</a:t>
                  </a:r>
                  <a:endParaRPr kumimoji="1" lang="ja-JP" altLang="en-US" sz="800" dirty="0"/>
                </a:p>
              </p:txBody>
            </p:sp>
            <p:sp>
              <p:nvSpPr>
                <p:cNvPr id="32" name="円/楕円 31"/>
                <p:cNvSpPr/>
                <p:nvPr/>
              </p:nvSpPr>
              <p:spPr>
                <a:xfrm>
                  <a:off x="3482008" y="2708920"/>
                  <a:ext cx="216024" cy="216024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18</a:t>
                  </a:r>
                  <a:endParaRPr kumimoji="1" lang="ja-JP" altLang="en-US" sz="800" dirty="0"/>
                </a:p>
              </p:txBody>
            </p:sp>
            <p:sp>
              <p:nvSpPr>
                <p:cNvPr id="33" name="円/楕円 32"/>
                <p:cNvSpPr/>
                <p:nvPr/>
              </p:nvSpPr>
              <p:spPr>
                <a:xfrm>
                  <a:off x="3786808" y="2708920"/>
                  <a:ext cx="216024" cy="216024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20</a:t>
                  </a:r>
                  <a:endParaRPr kumimoji="1" lang="ja-JP" altLang="en-US" sz="800" dirty="0"/>
                </a:p>
              </p:txBody>
            </p:sp>
            <p:sp>
              <p:nvSpPr>
                <p:cNvPr id="34" name="円/楕円 33"/>
                <p:cNvSpPr/>
                <p:nvPr/>
              </p:nvSpPr>
              <p:spPr>
                <a:xfrm>
                  <a:off x="4091608" y="2708920"/>
                  <a:ext cx="216024" cy="216024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22</a:t>
                  </a:r>
                  <a:endParaRPr kumimoji="1" lang="ja-JP" altLang="en-US" sz="800" dirty="0"/>
                </a:p>
              </p:txBody>
            </p:sp>
            <p:sp>
              <p:nvSpPr>
                <p:cNvPr id="35" name="円/楕円 34"/>
                <p:cNvSpPr/>
                <p:nvPr/>
              </p:nvSpPr>
              <p:spPr>
                <a:xfrm>
                  <a:off x="4396408" y="2708920"/>
                  <a:ext cx="216024" cy="216024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24</a:t>
                  </a:r>
                  <a:endParaRPr kumimoji="1" lang="ja-JP" altLang="en-US" sz="800" dirty="0"/>
                </a:p>
              </p:txBody>
            </p:sp>
            <p:sp>
              <p:nvSpPr>
                <p:cNvPr id="36" name="円/楕円 35"/>
                <p:cNvSpPr/>
                <p:nvPr/>
              </p:nvSpPr>
              <p:spPr>
                <a:xfrm>
                  <a:off x="4701208" y="2708920"/>
                  <a:ext cx="216024" cy="216024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26</a:t>
                  </a:r>
                  <a:endParaRPr kumimoji="1" lang="ja-JP" altLang="en-US" sz="800" dirty="0"/>
                </a:p>
              </p:txBody>
            </p:sp>
            <p:sp>
              <p:nvSpPr>
                <p:cNvPr id="49" name="円/楕円 48"/>
                <p:cNvSpPr/>
                <p:nvPr/>
              </p:nvSpPr>
              <p:spPr>
                <a:xfrm>
                  <a:off x="1043608" y="2996952"/>
                  <a:ext cx="216024" cy="216024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1</a:t>
                  </a:r>
                  <a:endParaRPr kumimoji="1" lang="ja-JP" altLang="en-US" sz="800" dirty="0"/>
                </a:p>
              </p:txBody>
            </p:sp>
            <p:sp>
              <p:nvSpPr>
                <p:cNvPr id="50" name="円/楕円 49"/>
                <p:cNvSpPr/>
                <p:nvPr/>
              </p:nvSpPr>
              <p:spPr>
                <a:xfrm>
                  <a:off x="1348408" y="2996952"/>
                  <a:ext cx="216024" cy="216024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3</a:t>
                  </a:r>
                  <a:endParaRPr kumimoji="1" lang="ja-JP" altLang="en-US" sz="800" dirty="0"/>
                </a:p>
              </p:txBody>
            </p:sp>
            <p:sp>
              <p:nvSpPr>
                <p:cNvPr id="51" name="円/楕円 50"/>
                <p:cNvSpPr/>
                <p:nvPr/>
              </p:nvSpPr>
              <p:spPr>
                <a:xfrm>
                  <a:off x="1653208" y="2996952"/>
                  <a:ext cx="216024" cy="216024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5</a:t>
                  </a:r>
                  <a:endParaRPr kumimoji="1" lang="ja-JP" altLang="en-US" sz="800" dirty="0"/>
                </a:p>
              </p:txBody>
            </p:sp>
            <p:sp>
              <p:nvSpPr>
                <p:cNvPr id="52" name="円/楕円 51"/>
                <p:cNvSpPr/>
                <p:nvPr/>
              </p:nvSpPr>
              <p:spPr>
                <a:xfrm>
                  <a:off x="1958008" y="2996952"/>
                  <a:ext cx="216024" cy="216024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7</a:t>
                  </a:r>
                  <a:endParaRPr kumimoji="1" lang="ja-JP" altLang="en-US" sz="800" dirty="0"/>
                </a:p>
              </p:txBody>
            </p:sp>
            <p:sp>
              <p:nvSpPr>
                <p:cNvPr id="53" name="円/楕円 52"/>
                <p:cNvSpPr/>
                <p:nvPr/>
              </p:nvSpPr>
              <p:spPr>
                <a:xfrm>
                  <a:off x="2262808" y="2996952"/>
                  <a:ext cx="216024" cy="216024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9</a:t>
                  </a:r>
                  <a:endParaRPr kumimoji="1" lang="ja-JP" altLang="en-US" sz="800" dirty="0"/>
                </a:p>
              </p:txBody>
            </p:sp>
            <p:sp>
              <p:nvSpPr>
                <p:cNvPr id="54" name="円/楕円 53"/>
                <p:cNvSpPr/>
                <p:nvPr/>
              </p:nvSpPr>
              <p:spPr>
                <a:xfrm>
                  <a:off x="2567608" y="2996952"/>
                  <a:ext cx="216024" cy="216024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11</a:t>
                  </a:r>
                  <a:endParaRPr kumimoji="1" lang="ja-JP" altLang="en-US" sz="800" dirty="0"/>
                </a:p>
              </p:txBody>
            </p:sp>
            <p:sp>
              <p:nvSpPr>
                <p:cNvPr id="55" name="円/楕円 54"/>
                <p:cNvSpPr/>
                <p:nvPr/>
              </p:nvSpPr>
              <p:spPr>
                <a:xfrm>
                  <a:off x="2872408" y="2996952"/>
                  <a:ext cx="216024" cy="216024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13</a:t>
                  </a:r>
                  <a:endParaRPr kumimoji="1" lang="ja-JP" altLang="en-US" sz="800" dirty="0"/>
                </a:p>
              </p:txBody>
            </p:sp>
            <p:sp>
              <p:nvSpPr>
                <p:cNvPr id="56" name="円/楕円 55"/>
                <p:cNvSpPr/>
                <p:nvPr/>
              </p:nvSpPr>
              <p:spPr>
                <a:xfrm>
                  <a:off x="3177208" y="2996952"/>
                  <a:ext cx="216024" cy="216024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15</a:t>
                  </a:r>
                  <a:endParaRPr kumimoji="1" lang="ja-JP" altLang="en-US" sz="800" dirty="0"/>
                </a:p>
              </p:txBody>
            </p:sp>
            <p:sp>
              <p:nvSpPr>
                <p:cNvPr id="57" name="円/楕円 56"/>
                <p:cNvSpPr/>
                <p:nvPr/>
              </p:nvSpPr>
              <p:spPr>
                <a:xfrm>
                  <a:off x="3482008" y="2996952"/>
                  <a:ext cx="216024" cy="216024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17</a:t>
                  </a:r>
                  <a:endParaRPr kumimoji="1" lang="ja-JP" altLang="en-US" sz="800" dirty="0"/>
                </a:p>
              </p:txBody>
            </p:sp>
            <p:sp>
              <p:nvSpPr>
                <p:cNvPr id="58" name="円/楕円 57"/>
                <p:cNvSpPr/>
                <p:nvPr/>
              </p:nvSpPr>
              <p:spPr>
                <a:xfrm>
                  <a:off x="3786808" y="2996952"/>
                  <a:ext cx="216024" cy="216024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19</a:t>
                  </a:r>
                  <a:endParaRPr kumimoji="1" lang="ja-JP" altLang="en-US" sz="800" dirty="0"/>
                </a:p>
              </p:txBody>
            </p:sp>
            <p:sp>
              <p:nvSpPr>
                <p:cNvPr id="59" name="円/楕円 58"/>
                <p:cNvSpPr/>
                <p:nvPr/>
              </p:nvSpPr>
              <p:spPr>
                <a:xfrm>
                  <a:off x="4091608" y="2996952"/>
                  <a:ext cx="216024" cy="216024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21</a:t>
                  </a:r>
                  <a:endParaRPr kumimoji="1" lang="ja-JP" altLang="en-US" sz="800" dirty="0"/>
                </a:p>
              </p:txBody>
            </p:sp>
            <p:sp>
              <p:nvSpPr>
                <p:cNvPr id="60" name="円/楕円 59"/>
                <p:cNvSpPr/>
                <p:nvPr/>
              </p:nvSpPr>
              <p:spPr>
                <a:xfrm>
                  <a:off x="4396408" y="2996952"/>
                  <a:ext cx="216024" cy="216024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23</a:t>
                  </a:r>
                  <a:endParaRPr kumimoji="1" lang="ja-JP" altLang="en-US" sz="800" dirty="0"/>
                </a:p>
              </p:txBody>
            </p:sp>
            <p:sp>
              <p:nvSpPr>
                <p:cNvPr id="61" name="円/楕円 60"/>
                <p:cNvSpPr/>
                <p:nvPr/>
              </p:nvSpPr>
              <p:spPr>
                <a:xfrm>
                  <a:off x="4701208" y="2996952"/>
                  <a:ext cx="216024" cy="216024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sz="800" dirty="0" smtClean="0"/>
                    <a:t>25</a:t>
                  </a:r>
                  <a:endParaRPr kumimoji="1" lang="ja-JP" altLang="en-US" sz="800" dirty="0"/>
                </a:p>
              </p:txBody>
            </p:sp>
          </p:grpSp>
          <p:sp>
            <p:nvSpPr>
              <p:cNvPr id="63" name="正方形/長方形 62"/>
              <p:cNvSpPr/>
              <p:nvPr/>
            </p:nvSpPr>
            <p:spPr>
              <a:xfrm>
                <a:off x="615793" y="119675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kumimoji="1" lang="en-US" altLang="ja-JP" dirty="0" smtClean="0"/>
                  <a:t>5V</a:t>
                </a:r>
                <a:endParaRPr kumimoji="1" lang="ja-JP" altLang="en-US" dirty="0"/>
              </a:p>
            </p:txBody>
          </p:sp>
          <p:sp>
            <p:nvSpPr>
              <p:cNvPr id="76" name="正方形/長方形 75"/>
              <p:cNvSpPr/>
              <p:nvPr/>
            </p:nvSpPr>
            <p:spPr>
              <a:xfrm>
                <a:off x="1234350" y="119675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kumimoji="1" lang="en-US" altLang="ja-JP" dirty="0" smtClean="0"/>
                  <a:t>5V</a:t>
                </a:r>
                <a:endParaRPr kumimoji="1" lang="ja-JP" altLang="en-US" dirty="0"/>
              </a:p>
            </p:txBody>
          </p:sp>
          <p:sp>
            <p:nvSpPr>
              <p:cNvPr id="77" name="正方形/長方形 76"/>
              <p:cNvSpPr/>
              <p:nvPr/>
            </p:nvSpPr>
            <p:spPr>
              <a:xfrm>
                <a:off x="1838973" y="119675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kumimoji="1" lang="en-US" altLang="ja-JP" dirty="0" smtClean="0"/>
                  <a:t>GND</a:t>
                </a:r>
                <a:endParaRPr kumimoji="1" lang="ja-JP" altLang="en-US" dirty="0"/>
              </a:p>
            </p:txBody>
          </p:sp>
          <p:sp>
            <p:nvSpPr>
              <p:cNvPr id="78" name="正方形/長方形 77"/>
              <p:cNvSpPr/>
              <p:nvPr/>
            </p:nvSpPr>
            <p:spPr>
              <a:xfrm>
                <a:off x="2448572" y="119675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14</a:t>
                </a:r>
              </a:p>
              <a:p>
                <a:pPr algn="ctr"/>
                <a:r>
                  <a:rPr kumimoji="1" lang="en-US" altLang="ja-JP" sz="800" dirty="0" smtClean="0"/>
                  <a:t>UART0_TXD</a:t>
                </a:r>
                <a:endParaRPr kumimoji="1" lang="ja-JP" altLang="en-US" sz="800" dirty="0"/>
              </a:p>
            </p:txBody>
          </p:sp>
          <p:sp>
            <p:nvSpPr>
              <p:cNvPr id="79" name="正方形/長方形 78"/>
              <p:cNvSpPr/>
              <p:nvPr/>
            </p:nvSpPr>
            <p:spPr>
              <a:xfrm>
                <a:off x="3058173" y="119675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15</a:t>
                </a:r>
              </a:p>
              <a:p>
                <a:pPr algn="ctr"/>
                <a:r>
                  <a:rPr kumimoji="1" lang="en-US" altLang="ja-JP" sz="800" dirty="0" smtClean="0"/>
                  <a:t>UART0_RXD</a:t>
                </a:r>
                <a:endParaRPr kumimoji="1" lang="ja-JP" altLang="en-US" sz="800" dirty="0"/>
              </a:p>
            </p:txBody>
          </p:sp>
          <p:sp>
            <p:nvSpPr>
              <p:cNvPr id="80" name="正方形/長方形 79"/>
              <p:cNvSpPr/>
              <p:nvPr/>
            </p:nvSpPr>
            <p:spPr>
              <a:xfrm>
                <a:off x="3708584" y="119675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18</a:t>
                </a:r>
              </a:p>
              <a:p>
                <a:pPr algn="ctr"/>
                <a:r>
                  <a:rPr kumimoji="1" lang="en-US" altLang="ja-JP" sz="800" dirty="0" smtClean="0"/>
                  <a:t>PCM_CLK</a:t>
                </a:r>
                <a:endParaRPr kumimoji="1" lang="ja-JP" altLang="en-US" sz="800" dirty="0"/>
              </a:p>
            </p:txBody>
          </p:sp>
          <p:sp>
            <p:nvSpPr>
              <p:cNvPr id="81" name="正方形/長方形 80"/>
              <p:cNvSpPr/>
              <p:nvPr/>
            </p:nvSpPr>
            <p:spPr>
              <a:xfrm>
                <a:off x="4342169" y="119675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kumimoji="1" lang="en-US" altLang="ja-JP" dirty="0" smtClean="0"/>
                  <a:t>GND</a:t>
                </a:r>
                <a:endParaRPr kumimoji="1" lang="ja-JP" altLang="en-US" dirty="0"/>
              </a:p>
            </p:txBody>
          </p:sp>
          <p:sp>
            <p:nvSpPr>
              <p:cNvPr id="82" name="正方形/長方形 81"/>
              <p:cNvSpPr/>
              <p:nvPr/>
            </p:nvSpPr>
            <p:spPr>
              <a:xfrm>
                <a:off x="4945702" y="119675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23</a:t>
                </a:r>
                <a:endParaRPr kumimoji="1" lang="ja-JP" altLang="en-US" dirty="0"/>
              </a:p>
            </p:txBody>
          </p:sp>
          <p:sp>
            <p:nvSpPr>
              <p:cNvPr id="83" name="正方形/長方形 82"/>
              <p:cNvSpPr/>
              <p:nvPr/>
            </p:nvSpPr>
            <p:spPr>
              <a:xfrm>
                <a:off x="5564260" y="119675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24</a:t>
                </a:r>
                <a:endParaRPr kumimoji="1" lang="ja-JP" altLang="en-US" dirty="0"/>
              </a:p>
            </p:txBody>
          </p:sp>
          <p:sp>
            <p:nvSpPr>
              <p:cNvPr id="84" name="正方形/長方形 83"/>
              <p:cNvSpPr/>
              <p:nvPr/>
            </p:nvSpPr>
            <p:spPr>
              <a:xfrm>
                <a:off x="6182818" y="119675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kumimoji="1" lang="en-US" altLang="ja-JP" dirty="0" smtClean="0"/>
                  <a:t>GND</a:t>
                </a:r>
                <a:endParaRPr kumimoji="1" lang="ja-JP" altLang="en-US" dirty="0"/>
              </a:p>
            </p:txBody>
          </p:sp>
          <p:sp>
            <p:nvSpPr>
              <p:cNvPr id="85" name="正方形/長方形 84"/>
              <p:cNvSpPr/>
              <p:nvPr/>
            </p:nvSpPr>
            <p:spPr>
              <a:xfrm>
                <a:off x="6801378" y="119675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25</a:t>
                </a:r>
                <a:endParaRPr kumimoji="1" lang="ja-JP" altLang="en-US" dirty="0"/>
              </a:p>
            </p:txBody>
          </p:sp>
          <p:sp>
            <p:nvSpPr>
              <p:cNvPr id="86" name="正方形/長方形 85"/>
              <p:cNvSpPr/>
              <p:nvPr/>
            </p:nvSpPr>
            <p:spPr>
              <a:xfrm>
                <a:off x="7419935" y="119675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08</a:t>
                </a:r>
              </a:p>
              <a:p>
                <a:pPr algn="ctr"/>
                <a:r>
                  <a:rPr kumimoji="1" lang="en-US" altLang="ja-JP" sz="800" dirty="0" smtClean="0"/>
                  <a:t>SPI0_CE0_N</a:t>
                </a:r>
                <a:endParaRPr kumimoji="1" lang="ja-JP" altLang="en-US" sz="800" dirty="0"/>
              </a:p>
            </p:txBody>
          </p:sp>
          <p:sp>
            <p:nvSpPr>
              <p:cNvPr id="87" name="正方形/長方形 86"/>
              <p:cNvSpPr/>
              <p:nvPr/>
            </p:nvSpPr>
            <p:spPr>
              <a:xfrm>
                <a:off x="8038495" y="119675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07</a:t>
                </a:r>
              </a:p>
              <a:p>
                <a:pPr lvl="0" algn="ctr"/>
                <a:r>
                  <a:rPr lang="en-US" altLang="ja-JP" sz="800" dirty="0" smtClean="0">
                    <a:solidFill>
                      <a:prstClr val="black"/>
                    </a:solidFill>
                  </a:rPr>
                  <a:t>SPI0_CE1_N</a:t>
                </a:r>
                <a:endParaRPr lang="ja-JP" altLang="en-US" sz="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1" name="正方形/長方形 90"/>
              <p:cNvSpPr/>
              <p:nvPr/>
            </p:nvSpPr>
            <p:spPr>
              <a:xfrm>
                <a:off x="615793" y="407707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kumimoji="1" lang="en-US" altLang="ja-JP" dirty="0" smtClean="0"/>
                  <a:t>3V3</a:t>
                </a:r>
                <a:endParaRPr kumimoji="1" lang="ja-JP" altLang="en-US" dirty="0"/>
              </a:p>
            </p:txBody>
          </p:sp>
          <p:sp>
            <p:nvSpPr>
              <p:cNvPr id="92" name="正方形/長方形 91"/>
              <p:cNvSpPr/>
              <p:nvPr/>
            </p:nvSpPr>
            <p:spPr>
              <a:xfrm>
                <a:off x="1234350" y="407707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kumimoji="1" lang="en-US" altLang="ja-JP" dirty="0" smtClean="0"/>
                  <a:t>GPIO 02</a:t>
                </a:r>
                <a:endParaRPr kumimoji="1" lang="ja-JP" altLang="en-US" dirty="0"/>
              </a:p>
            </p:txBody>
          </p:sp>
          <p:sp>
            <p:nvSpPr>
              <p:cNvPr id="93" name="正方形/長方形 92"/>
              <p:cNvSpPr/>
              <p:nvPr/>
            </p:nvSpPr>
            <p:spPr>
              <a:xfrm>
                <a:off x="1838973" y="407707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03</a:t>
                </a:r>
                <a:endParaRPr kumimoji="1" lang="ja-JP" altLang="en-US" dirty="0"/>
              </a:p>
            </p:txBody>
          </p:sp>
          <p:sp>
            <p:nvSpPr>
              <p:cNvPr id="94" name="正方形/長方形 93"/>
              <p:cNvSpPr/>
              <p:nvPr/>
            </p:nvSpPr>
            <p:spPr>
              <a:xfrm>
                <a:off x="2448572" y="407707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04</a:t>
                </a:r>
              </a:p>
              <a:p>
                <a:pPr algn="ctr"/>
                <a:r>
                  <a:rPr kumimoji="1" lang="en-US" altLang="ja-JP" sz="800" dirty="0" smtClean="0"/>
                  <a:t>GPCLK0</a:t>
                </a:r>
                <a:endParaRPr kumimoji="1" lang="ja-JP" altLang="en-US" sz="800" dirty="0"/>
              </a:p>
            </p:txBody>
          </p:sp>
          <p:sp>
            <p:nvSpPr>
              <p:cNvPr id="95" name="正方形/長方形 94"/>
              <p:cNvSpPr/>
              <p:nvPr/>
            </p:nvSpPr>
            <p:spPr>
              <a:xfrm>
                <a:off x="3058173" y="407707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kumimoji="1" lang="en-US" altLang="ja-JP" dirty="0" smtClean="0"/>
                  <a:t>GND</a:t>
                </a:r>
                <a:endParaRPr kumimoji="1" lang="ja-JP" altLang="en-US" dirty="0"/>
              </a:p>
            </p:txBody>
          </p:sp>
          <p:sp>
            <p:nvSpPr>
              <p:cNvPr id="96" name="正方形/長方形 95"/>
              <p:cNvSpPr/>
              <p:nvPr/>
            </p:nvSpPr>
            <p:spPr>
              <a:xfrm>
                <a:off x="3708584" y="407707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17</a:t>
                </a:r>
                <a:endParaRPr kumimoji="1" lang="ja-JP" altLang="en-US" dirty="0"/>
              </a:p>
            </p:txBody>
          </p:sp>
          <p:sp>
            <p:nvSpPr>
              <p:cNvPr id="97" name="正方形/長方形 96"/>
              <p:cNvSpPr/>
              <p:nvPr/>
            </p:nvSpPr>
            <p:spPr>
              <a:xfrm>
                <a:off x="4342169" y="407707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27</a:t>
                </a:r>
                <a:endParaRPr kumimoji="1" lang="ja-JP" altLang="en-US" dirty="0"/>
              </a:p>
            </p:txBody>
          </p:sp>
          <p:sp>
            <p:nvSpPr>
              <p:cNvPr id="98" name="正方形/長方形 97"/>
              <p:cNvSpPr/>
              <p:nvPr/>
            </p:nvSpPr>
            <p:spPr>
              <a:xfrm>
                <a:off x="4945702" y="407707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22</a:t>
                </a:r>
                <a:endParaRPr kumimoji="1" lang="ja-JP" altLang="en-US" dirty="0"/>
              </a:p>
            </p:txBody>
          </p:sp>
          <p:sp>
            <p:nvSpPr>
              <p:cNvPr id="99" name="正方形/長方形 98"/>
              <p:cNvSpPr/>
              <p:nvPr/>
            </p:nvSpPr>
            <p:spPr>
              <a:xfrm>
                <a:off x="5564260" y="407707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kumimoji="1" lang="en-US" altLang="ja-JP" dirty="0" smtClean="0"/>
                  <a:t>3V3</a:t>
                </a:r>
                <a:endParaRPr kumimoji="1" lang="ja-JP" altLang="en-US" dirty="0"/>
              </a:p>
            </p:txBody>
          </p:sp>
          <p:sp>
            <p:nvSpPr>
              <p:cNvPr id="100" name="正方形/長方形 99"/>
              <p:cNvSpPr/>
              <p:nvPr/>
            </p:nvSpPr>
            <p:spPr>
              <a:xfrm>
                <a:off x="6182818" y="407707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10</a:t>
                </a:r>
              </a:p>
              <a:p>
                <a:pPr algn="ctr"/>
                <a:r>
                  <a:rPr kumimoji="1" lang="en-US" altLang="ja-JP" sz="800" dirty="0" smtClean="0"/>
                  <a:t>SPI0_MOSI</a:t>
                </a:r>
                <a:endParaRPr kumimoji="1" lang="ja-JP" altLang="en-US" sz="800" dirty="0"/>
              </a:p>
            </p:txBody>
          </p:sp>
          <p:sp>
            <p:nvSpPr>
              <p:cNvPr id="101" name="正方形/長方形 100"/>
              <p:cNvSpPr/>
              <p:nvPr/>
            </p:nvSpPr>
            <p:spPr>
              <a:xfrm>
                <a:off x="6801378" y="407707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09</a:t>
                </a:r>
              </a:p>
              <a:p>
                <a:pPr algn="ctr"/>
                <a:r>
                  <a:rPr kumimoji="1" lang="en-US" altLang="ja-JP" sz="800" dirty="0" smtClean="0"/>
                  <a:t>SPI0_MISO</a:t>
                </a:r>
                <a:endParaRPr kumimoji="1" lang="ja-JP" altLang="en-US" sz="800" dirty="0"/>
              </a:p>
            </p:txBody>
          </p:sp>
          <p:sp>
            <p:nvSpPr>
              <p:cNvPr id="102" name="正方形/長方形 101"/>
              <p:cNvSpPr/>
              <p:nvPr/>
            </p:nvSpPr>
            <p:spPr>
              <a:xfrm>
                <a:off x="7419935" y="407707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11</a:t>
                </a:r>
              </a:p>
              <a:p>
                <a:pPr algn="ctr"/>
                <a:r>
                  <a:rPr kumimoji="1" lang="en-US" altLang="ja-JP" sz="800" dirty="0" smtClean="0"/>
                  <a:t>SPI0_SCLK</a:t>
                </a:r>
                <a:endParaRPr kumimoji="1" lang="ja-JP" altLang="en-US" sz="800" dirty="0"/>
              </a:p>
            </p:txBody>
          </p:sp>
          <p:sp>
            <p:nvSpPr>
              <p:cNvPr id="103" name="正方形/長方形 102"/>
              <p:cNvSpPr/>
              <p:nvPr/>
            </p:nvSpPr>
            <p:spPr>
              <a:xfrm>
                <a:off x="8038495" y="407707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kumimoji="1" lang="en-US" altLang="ja-JP" dirty="0" smtClean="0"/>
                  <a:t>GND</a:t>
                </a:r>
                <a:endParaRPr kumimoji="1" lang="ja-JP" altLang="en-US" dirty="0"/>
              </a:p>
            </p:txBody>
          </p:sp>
        </p:grpSp>
      </p:grpSp>
      <p:sp>
        <p:nvSpPr>
          <p:cNvPr id="110" name="テキスト ボックス 109"/>
          <p:cNvSpPr txBox="1"/>
          <p:nvPr/>
        </p:nvSpPr>
        <p:spPr>
          <a:xfrm>
            <a:off x="1963827" y="1052736"/>
            <a:ext cx="5195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Raspberry Pi GPIO </a:t>
            </a:r>
            <a:r>
              <a:rPr kumimoji="1" lang="ja-JP" altLang="en-US" sz="2400" dirty="0" smtClean="0"/>
              <a:t>配置図 </a:t>
            </a:r>
            <a:r>
              <a:rPr kumimoji="1" lang="en-US" altLang="ja-JP" sz="2400" dirty="0" smtClean="0"/>
              <a:t>(Revision 2.0)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83306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323528" y="912991"/>
            <a:ext cx="8496944" cy="4896544"/>
            <a:chOff x="323528" y="476672"/>
            <a:chExt cx="8496944" cy="4896544"/>
          </a:xfrm>
        </p:grpSpPr>
        <p:sp>
          <p:nvSpPr>
            <p:cNvPr id="3" name="正方形/長方形 2"/>
            <p:cNvSpPr/>
            <p:nvPr/>
          </p:nvSpPr>
          <p:spPr>
            <a:xfrm>
              <a:off x="323528" y="476672"/>
              <a:ext cx="8496944" cy="489654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4" name="グループ化 3"/>
            <p:cNvGrpSpPr/>
            <p:nvPr/>
          </p:nvGrpSpPr>
          <p:grpSpPr>
            <a:xfrm>
              <a:off x="467544" y="1196752"/>
              <a:ext cx="8208912" cy="4032448"/>
              <a:chOff x="467544" y="1196752"/>
              <a:chExt cx="8208912" cy="4032448"/>
            </a:xfrm>
          </p:grpSpPr>
          <p:grpSp>
            <p:nvGrpSpPr>
              <p:cNvPr id="6" name="グループ化 5"/>
              <p:cNvGrpSpPr/>
              <p:nvPr/>
            </p:nvGrpSpPr>
            <p:grpSpPr>
              <a:xfrm>
                <a:off x="467544" y="2492896"/>
                <a:ext cx="8208912" cy="1440157"/>
                <a:chOff x="970557" y="2630832"/>
                <a:chExt cx="4045012" cy="659277"/>
              </a:xfrm>
            </p:grpSpPr>
            <p:sp>
              <p:nvSpPr>
                <p:cNvPr id="33" name="正方形/長方形 32"/>
                <p:cNvSpPr/>
                <p:nvPr/>
              </p:nvSpPr>
              <p:spPr>
                <a:xfrm>
                  <a:off x="970557" y="2630832"/>
                  <a:ext cx="4045012" cy="659277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100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" name="円/楕円 33"/>
                <p:cNvSpPr/>
                <p:nvPr/>
              </p:nvSpPr>
              <p:spPr>
                <a:xfrm>
                  <a:off x="1043608" y="2708920"/>
                  <a:ext cx="216024" cy="216024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2</a:t>
                  </a:r>
                  <a:endParaRPr kumimoji="1" lang="ja-JP" altLang="en-US" sz="800" dirty="0"/>
                </a:p>
              </p:txBody>
            </p:sp>
            <p:sp>
              <p:nvSpPr>
                <p:cNvPr id="35" name="円/楕円 34"/>
                <p:cNvSpPr/>
                <p:nvPr/>
              </p:nvSpPr>
              <p:spPr>
                <a:xfrm>
                  <a:off x="1348408" y="2708920"/>
                  <a:ext cx="216024" cy="216024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4</a:t>
                  </a:r>
                  <a:endParaRPr kumimoji="1" lang="ja-JP" altLang="en-US" sz="800" dirty="0"/>
                </a:p>
              </p:txBody>
            </p:sp>
            <p:sp>
              <p:nvSpPr>
                <p:cNvPr id="36" name="円/楕円 35"/>
                <p:cNvSpPr/>
                <p:nvPr/>
              </p:nvSpPr>
              <p:spPr>
                <a:xfrm>
                  <a:off x="1653208" y="2708920"/>
                  <a:ext cx="216024" cy="216024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6</a:t>
                  </a:r>
                  <a:endParaRPr kumimoji="1" lang="ja-JP" altLang="en-US" sz="800" dirty="0"/>
                </a:p>
              </p:txBody>
            </p:sp>
            <p:sp>
              <p:nvSpPr>
                <p:cNvPr id="37" name="円/楕円 36"/>
                <p:cNvSpPr/>
                <p:nvPr/>
              </p:nvSpPr>
              <p:spPr>
                <a:xfrm>
                  <a:off x="1958008" y="2708920"/>
                  <a:ext cx="216024" cy="216024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8</a:t>
                  </a:r>
                  <a:endParaRPr kumimoji="1" lang="ja-JP" altLang="en-US" sz="800" dirty="0"/>
                </a:p>
              </p:txBody>
            </p:sp>
            <p:sp>
              <p:nvSpPr>
                <p:cNvPr id="38" name="円/楕円 37"/>
                <p:cNvSpPr/>
                <p:nvPr/>
              </p:nvSpPr>
              <p:spPr>
                <a:xfrm>
                  <a:off x="2262808" y="2708920"/>
                  <a:ext cx="216024" cy="216024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sz="800" dirty="0" smtClean="0"/>
                    <a:t>10</a:t>
                  </a:r>
                  <a:endParaRPr kumimoji="1" lang="ja-JP" altLang="en-US" sz="800" dirty="0"/>
                </a:p>
              </p:txBody>
            </p:sp>
            <p:sp>
              <p:nvSpPr>
                <p:cNvPr id="39" name="円/楕円 38"/>
                <p:cNvSpPr/>
                <p:nvPr/>
              </p:nvSpPr>
              <p:spPr>
                <a:xfrm>
                  <a:off x="2567608" y="2708920"/>
                  <a:ext cx="216024" cy="216024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12</a:t>
                  </a:r>
                  <a:endParaRPr kumimoji="1" lang="ja-JP" altLang="en-US" sz="800" dirty="0"/>
                </a:p>
              </p:txBody>
            </p:sp>
            <p:sp>
              <p:nvSpPr>
                <p:cNvPr id="40" name="円/楕円 39"/>
                <p:cNvSpPr/>
                <p:nvPr/>
              </p:nvSpPr>
              <p:spPr>
                <a:xfrm>
                  <a:off x="2872408" y="2708920"/>
                  <a:ext cx="216024" cy="216024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14</a:t>
                  </a:r>
                  <a:endParaRPr kumimoji="1" lang="ja-JP" altLang="en-US" sz="800" dirty="0"/>
                </a:p>
              </p:txBody>
            </p:sp>
            <p:sp>
              <p:nvSpPr>
                <p:cNvPr id="41" name="円/楕円 40"/>
                <p:cNvSpPr/>
                <p:nvPr/>
              </p:nvSpPr>
              <p:spPr>
                <a:xfrm>
                  <a:off x="3177208" y="2708920"/>
                  <a:ext cx="216024" cy="216024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16</a:t>
                  </a:r>
                  <a:endParaRPr kumimoji="1" lang="ja-JP" altLang="en-US" sz="800" dirty="0"/>
                </a:p>
              </p:txBody>
            </p:sp>
            <p:sp>
              <p:nvSpPr>
                <p:cNvPr id="42" name="円/楕円 41"/>
                <p:cNvSpPr/>
                <p:nvPr/>
              </p:nvSpPr>
              <p:spPr>
                <a:xfrm>
                  <a:off x="3482008" y="2708920"/>
                  <a:ext cx="216024" cy="216024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18</a:t>
                  </a:r>
                  <a:endParaRPr kumimoji="1" lang="ja-JP" altLang="en-US" sz="800" dirty="0"/>
                </a:p>
              </p:txBody>
            </p:sp>
            <p:sp>
              <p:nvSpPr>
                <p:cNvPr id="43" name="円/楕円 42"/>
                <p:cNvSpPr/>
                <p:nvPr/>
              </p:nvSpPr>
              <p:spPr>
                <a:xfrm>
                  <a:off x="3786808" y="2708920"/>
                  <a:ext cx="216024" cy="216024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20</a:t>
                  </a:r>
                  <a:endParaRPr kumimoji="1" lang="ja-JP" altLang="en-US" sz="800" dirty="0"/>
                </a:p>
              </p:txBody>
            </p:sp>
            <p:sp>
              <p:nvSpPr>
                <p:cNvPr id="44" name="円/楕円 43"/>
                <p:cNvSpPr/>
                <p:nvPr/>
              </p:nvSpPr>
              <p:spPr>
                <a:xfrm>
                  <a:off x="4091608" y="2708920"/>
                  <a:ext cx="216024" cy="216024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22</a:t>
                  </a:r>
                  <a:endParaRPr kumimoji="1" lang="ja-JP" altLang="en-US" sz="800" dirty="0"/>
                </a:p>
              </p:txBody>
            </p:sp>
            <p:sp>
              <p:nvSpPr>
                <p:cNvPr id="45" name="円/楕円 44"/>
                <p:cNvSpPr/>
                <p:nvPr/>
              </p:nvSpPr>
              <p:spPr>
                <a:xfrm>
                  <a:off x="4396408" y="2708920"/>
                  <a:ext cx="216024" cy="216024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24</a:t>
                  </a:r>
                  <a:endParaRPr kumimoji="1" lang="ja-JP" altLang="en-US" sz="800" dirty="0"/>
                </a:p>
              </p:txBody>
            </p:sp>
            <p:sp>
              <p:nvSpPr>
                <p:cNvPr id="46" name="円/楕円 45"/>
                <p:cNvSpPr/>
                <p:nvPr/>
              </p:nvSpPr>
              <p:spPr>
                <a:xfrm>
                  <a:off x="4701208" y="2708920"/>
                  <a:ext cx="216024" cy="216024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26</a:t>
                  </a:r>
                  <a:endParaRPr kumimoji="1" lang="ja-JP" altLang="en-US" sz="800" dirty="0"/>
                </a:p>
              </p:txBody>
            </p:sp>
            <p:sp>
              <p:nvSpPr>
                <p:cNvPr id="47" name="円/楕円 46"/>
                <p:cNvSpPr/>
                <p:nvPr/>
              </p:nvSpPr>
              <p:spPr>
                <a:xfrm>
                  <a:off x="1043608" y="2996952"/>
                  <a:ext cx="216024" cy="216024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1</a:t>
                  </a:r>
                  <a:endParaRPr kumimoji="1" lang="ja-JP" altLang="en-US" sz="800" dirty="0"/>
                </a:p>
              </p:txBody>
            </p:sp>
            <p:sp>
              <p:nvSpPr>
                <p:cNvPr id="48" name="円/楕円 47"/>
                <p:cNvSpPr/>
                <p:nvPr/>
              </p:nvSpPr>
              <p:spPr>
                <a:xfrm>
                  <a:off x="1348408" y="2996952"/>
                  <a:ext cx="216024" cy="216024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3</a:t>
                  </a:r>
                  <a:endParaRPr kumimoji="1" lang="ja-JP" altLang="en-US" sz="800" dirty="0"/>
                </a:p>
              </p:txBody>
            </p:sp>
            <p:sp>
              <p:nvSpPr>
                <p:cNvPr id="49" name="円/楕円 48"/>
                <p:cNvSpPr/>
                <p:nvPr/>
              </p:nvSpPr>
              <p:spPr>
                <a:xfrm>
                  <a:off x="1653208" y="2996952"/>
                  <a:ext cx="216024" cy="216024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5</a:t>
                  </a:r>
                  <a:endParaRPr kumimoji="1" lang="ja-JP" altLang="en-US" sz="800" dirty="0"/>
                </a:p>
              </p:txBody>
            </p:sp>
            <p:sp>
              <p:nvSpPr>
                <p:cNvPr id="50" name="円/楕円 49"/>
                <p:cNvSpPr/>
                <p:nvPr/>
              </p:nvSpPr>
              <p:spPr>
                <a:xfrm>
                  <a:off x="1958008" y="2996952"/>
                  <a:ext cx="216024" cy="216024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7</a:t>
                  </a:r>
                  <a:endParaRPr kumimoji="1" lang="ja-JP" altLang="en-US" sz="800" dirty="0"/>
                </a:p>
              </p:txBody>
            </p:sp>
            <p:sp>
              <p:nvSpPr>
                <p:cNvPr id="51" name="円/楕円 50"/>
                <p:cNvSpPr/>
                <p:nvPr/>
              </p:nvSpPr>
              <p:spPr>
                <a:xfrm>
                  <a:off x="2262808" y="2996952"/>
                  <a:ext cx="216024" cy="216024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9</a:t>
                  </a:r>
                  <a:endParaRPr kumimoji="1" lang="ja-JP" altLang="en-US" sz="800" dirty="0"/>
                </a:p>
              </p:txBody>
            </p:sp>
            <p:sp>
              <p:nvSpPr>
                <p:cNvPr id="52" name="円/楕円 51"/>
                <p:cNvSpPr/>
                <p:nvPr/>
              </p:nvSpPr>
              <p:spPr>
                <a:xfrm>
                  <a:off x="2567608" y="2996952"/>
                  <a:ext cx="216024" cy="216024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11</a:t>
                  </a:r>
                  <a:endParaRPr kumimoji="1" lang="ja-JP" altLang="en-US" sz="800" dirty="0"/>
                </a:p>
              </p:txBody>
            </p:sp>
            <p:sp>
              <p:nvSpPr>
                <p:cNvPr id="53" name="円/楕円 52"/>
                <p:cNvSpPr/>
                <p:nvPr/>
              </p:nvSpPr>
              <p:spPr>
                <a:xfrm>
                  <a:off x="2872408" y="2996952"/>
                  <a:ext cx="216024" cy="216024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13</a:t>
                  </a:r>
                  <a:endParaRPr kumimoji="1" lang="ja-JP" altLang="en-US" sz="800" dirty="0"/>
                </a:p>
              </p:txBody>
            </p:sp>
            <p:sp>
              <p:nvSpPr>
                <p:cNvPr id="54" name="円/楕円 53"/>
                <p:cNvSpPr/>
                <p:nvPr/>
              </p:nvSpPr>
              <p:spPr>
                <a:xfrm>
                  <a:off x="3177208" y="2996952"/>
                  <a:ext cx="216024" cy="216024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15</a:t>
                  </a:r>
                  <a:endParaRPr kumimoji="1" lang="ja-JP" altLang="en-US" sz="800" dirty="0"/>
                </a:p>
              </p:txBody>
            </p:sp>
            <p:sp>
              <p:nvSpPr>
                <p:cNvPr id="55" name="円/楕円 54"/>
                <p:cNvSpPr/>
                <p:nvPr/>
              </p:nvSpPr>
              <p:spPr>
                <a:xfrm>
                  <a:off x="3482008" y="2996952"/>
                  <a:ext cx="216024" cy="216024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17</a:t>
                  </a:r>
                  <a:endParaRPr kumimoji="1" lang="ja-JP" altLang="en-US" sz="800" dirty="0"/>
                </a:p>
              </p:txBody>
            </p:sp>
            <p:sp>
              <p:nvSpPr>
                <p:cNvPr id="56" name="円/楕円 55"/>
                <p:cNvSpPr/>
                <p:nvPr/>
              </p:nvSpPr>
              <p:spPr>
                <a:xfrm>
                  <a:off x="3786808" y="2996952"/>
                  <a:ext cx="216024" cy="216024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19</a:t>
                  </a:r>
                  <a:endParaRPr kumimoji="1" lang="ja-JP" altLang="en-US" sz="800" dirty="0"/>
                </a:p>
              </p:txBody>
            </p:sp>
            <p:sp>
              <p:nvSpPr>
                <p:cNvPr id="57" name="円/楕円 56"/>
                <p:cNvSpPr/>
                <p:nvPr/>
              </p:nvSpPr>
              <p:spPr>
                <a:xfrm>
                  <a:off x="4091608" y="2996952"/>
                  <a:ext cx="216024" cy="216024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21</a:t>
                  </a:r>
                  <a:endParaRPr kumimoji="1" lang="ja-JP" altLang="en-US" sz="800" dirty="0"/>
                </a:p>
              </p:txBody>
            </p:sp>
            <p:sp>
              <p:nvSpPr>
                <p:cNvPr id="58" name="円/楕円 57"/>
                <p:cNvSpPr/>
                <p:nvPr/>
              </p:nvSpPr>
              <p:spPr>
                <a:xfrm>
                  <a:off x="4396408" y="2996952"/>
                  <a:ext cx="216024" cy="216024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800" dirty="0" smtClean="0"/>
                    <a:t>23</a:t>
                  </a:r>
                  <a:endParaRPr kumimoji="1" lang="ja-JP" altLang="en-US" sz="800" dirty="0"/>
                </a:p>
              </p:txBody>
            </p:sp>
            <p:sp>
              <p:nvSpPr>
                <p:cNvPr id="59" name="円/楕円 58"/>
                <p:cNvSpPr/>
                <p:nvPr/>
              </p:nvSpPr>
              <p:spPr>
                <a:xfrm>
                  <a:off x="4701208" y="2996952"/>
                  <a:ext cx="216024" cy="216024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sz="800" dirty="0" smtClean="0"/>
                    <a:t>25</a:t>
                  </a:r>
                  <a:endParaRPr kumimoji="1" lang="ja-JP" altLang="en-US" sz="800" dirty="0"/>
                </a:p>
              </p:txBody>
            </p:sp>
          </p:grpSp>
          <p:sp>
            <p:nvSpPr>
              <p:cNvPr id="7" name="正方形/長方形 6"/>
              <p:cNvSpPr/>
              <p:nvPr/>
            </p:nvSpPr>
            <p:spPr>
              <a:xfrm>
                <a:off x="615793" y="1196752"/>
                <a:ext cx="438397" cy="1152128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kumimoji="1" lang="en-US" altLang="ja-JP" dirty="0" smtClean="0"/>
                  <a:t>5V</a:t>
                </a:r>
                <a:endParaRPr kumimoji="1" lang="ja-JP" altLang="en-US" dirty="0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1234350" y="1196752"/>
                <a:ext cx="438397" cy="1152128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kumimoji="1" lang="en-US" altLang="ja-JP" dirty="0" smtClean="0"/>
                  <a:t>5V</a:t>
                </a:r>
                <a:endParaRPr kumimoji="1" lang="ja-JP" altLang="en-US" dirty="0"/>
              </a:p>
            </p:txBody>
          </p:sp>
          <p:sp>
            <p:nvSpPr>
              <p:cNvPr id="9" name="正方形/長方形 8"/>
              <p:cNvSpPr/>
              <p:nvPr/>
            </p:nvSpPr>
            <p:spPr>
              <a:xfrm>
                <a:off x="1838973" y="1196752"/>
                <a:ext cx="438397" cy="115212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kumimoji="1" lang="en-US" altLang="ja-JP" dirty="0" smtClean="0"/>
                  <a:t>GND</a:t>
                </a:r>
                <a:endParaRPr kumimoji="1" lang="ja-JP" altLang="en-US" dirty="0"/>
              </a:p>
            </p:txBody>
          </p:sp>
          <p:sp>
            <p:nvSpPr>
              <p:cNvPr id="10" name="正方形/長方形 9"/>
              <p:cNvSpPr/>
              <p:nvPr/>
            </p:nvSpPr>
            <p:spPr>
              <a:xfrm>
                <a:off x="2448572" y="119675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14</a:t>
                </a:r>
              </a:p>
              <a:p>
                <a:pPr algn="ctr"/>
                <a:r>
                  <a:rPr kumimoji="1" lang="en-US" altLang="ja-JP" sz="800" dirty="0" smtClean="0"/>
                  <a:t>UART0_TXD</a:t>
                </a:r>
                <a:endParaRPr kumimoji="1" lang="ja-JP" altLang="en-US" sz="800" dirty="0"/>
              </a:p>
            </p:txBody>
          </p:sp>
          <p:sp>
            <p:nvSpPr>
              <p:cNvPr id="11" name="正方形/長方形 10"/>
              <p:cNvSpPr/>
              <p:nvPr/>
            </p:nvSpPr>
            <p:spPr>
              <a:xfrm>
                <a:off x="3058173" y="119675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15</a:t>
                </a:r>
              </a:p>
              <a:p>
                <a:pPr algn="ctr"/>
                <a:r>
                  <a:rPr kumimoji="1" lang="en-US" altLang="ja-JP" sz="800" dirty="0" smtClean="0"/>
                  <a:t>UART0_RXD</a:t>
                </a:r>
                <a:endParaRPr kumimoji="1" lang="ja-JP" altLang="en-US" sz="800" dirty="0"/>
              </a:p>
            </p:txBody>
          </p:sp>
          <p:sp>
            <p:nvSpPr>
              <p:cNvPr id="12" name="正方形/長方形 11"/>
              <p:cNvSpPr/>
              <p:nvPr/>
            </p:nvSpPr>
            <p:spPr>
              <a:xfrm>
                <a:off x="3708584" y="119675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18</a:t>
                </a:r>
              </a:p>
              <a:p>
                <a:pPr algn="ctr"/>
                <a:r>
                  <a:rPr kumimoji="1" lang="en-US" altLang="ja-JP" sz="800" dirty="0" smtClean="0"/>
                  <a:t>PCM_CLK</a:t>
                </a:r>
                <a:endParaRPr kumimoji="1" lang="ja-JP" altLang="en-US" sz="800" dirty="0"/>
              </a:p>
            </p:txBody>
          </p:sp>
          <p:sp>
            <p:nvSpPr>
              <p:cNvPr id="13" name="正方形/長方形 12"/>
              <p:cNvSpPr/>
              <p:nvPr/>
            </p:nvSpPr>
            <p:spPr>
              <a:xfrm>
                <a:off x="4342169" y="1196752"/>
                <a:ext cx="438397" cy="115212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kumimoji="1" lang="en-US" altLang="ja-JP" dirty="0" smtClean="0"/>
                  <a:t>GND</a:t>
                </a:r>
                <a:endParaRPr kumimoji="1" lang="ja-JP" altLang="en-US" dirty="0"/>
              </a:p>
            </p:txBody>
          </p:sp>
          <p:sp>
            <p:nvSpPr>
              <p:cNvPr id="14" name="正方形/長方形 13"/>
              <p:cNvSpPr/>
              <p:nvPr/>
            </p:nvSpPr>
            <p:spPr>
              <a:xfrm>
                <a:off x="4945702" y="119675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23</a:t>
                </a:r>
                <a:endParaRPr kumimoji="1" lang="ja-JP" altLang="en-US" dirty="0"/>
              </a:p>
            </p:txBody>
          </p:sp>
          <p:sp>
            <p:nvSpPr>
              <p:cNvPr id="15" name="正方形/長方形 14"/>
              <p:cNvSpPr/>
              <p:nvPr/>
            </p:nvSpPr>
            <p:spPr>
              <a:xfrm>
                <a:off x="5564260" y="119675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24</a:t>
                </a:r>
                <a:endParaRPr kumimoji="1" lang="ja-JP" altLang="en-US" dirty="0"/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6182818" y="1196752"/>
                <a:ext cx="438397" cy="115212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kumimoji="1" lang="en-US" altLang="ja-JP" dirty="0" smtClean="0"/>
                  <a:t>GND</a:t>
                </a:r>
                <a:endParaRPr kumimoji="1" lang="ja-JP" altLang="en-US" dirty="0"/>
              </a:p>
            </p:txBody>
          </p:sp>
          <p:sp>
            <p:nvSpPr>
              <p:cNvPr id="17" name="正方形/長方形 16"/>
              <p:cNvSpPr/>
              <p:nvPr/>
            </p:nvSpPr>
            <p:spPr>
              <a:xfrm>
                <a:off x="6801378" y="119675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25</a:t>
                </a:r>
                <a:endParaRPr kumimoji="1" lang="ja-JP" altLang="en-US" dirty="0"/>
              </a:p>
            </p:txBody>
          </p:sp>
          <p:sp>
            <p:nvSpPr>
              <p:cNvPr id="18" name="正方形/長方形 17"/>
              <p:cNvSpPr/>
              <p:nvPr/>
            </p:nvSpPr>
            <p:spPr>
              <a:xfrm>
                <a:off x="7419935" y="119675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08</a:t>
                </a:r>
              </a:p>
              <a:p>
                <a:pPr algn="ctr"/>
                <a:r>
                  <a:rPr kumimoji="1" lang="en-US" altLang="ja-JP" sz="800" dirty="0" smtClean="0"/>
                  <a:t>SPI0_CE0_N</a:t>
                </a:r>
                <a:endParaRPr kumimoji="1" lang="ja-JP" altLang="en-US" sz="800" dirty="0"/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8038495" y="119675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07</a:t>
                </a:r>
              </a:p>
              <a:p>
                <a:pPr lvl="0" algn="ctr"/>
                <a:r>
                  <a:rPr lang="en-US" altLang="ja-JP" sz="800" dirty="0" smtClean="0">
                    <a:solidFill>
                      <a:prstClr val="black"/>
                    </a:solidFill>
                  </a:rPr>
                  <a:t>SPI0_CE1_N</a:t>
                </a:r>
                <a:endParaRPr lang="ja-JP" altLang="en-US" sz="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615793" y="4077072"/>
                <a:ext cx="438397" cy="1152128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kumimoji="1" lang="en-US" altLang="ja-JP" dirty="0" smtClean="0"/>
                  <a:t>3V3</a:t>
                </a:r>
                <a:endParaRPr kumimoji="1" lang="ja-JP" altLang="en-US" dirty="0"/>
              </a:p>
            </p:txBody>
          </p:sp>
          <p:sp>
            <p:nvSpPr>
              <p:cNvPr id="21" name="正方形/長方形 20"/>
              <p:cNvSpPr/>
              <p:nvPr/>
            </p:nvSpPr>
            <p:spPr>
              <a:xfrm>
                <a:off x="1234350" y="407707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kumimoji="1" lang="en-US" altLang="ja-JP" dirty="0" smtClean="0"/>
                  <a:t>GPIO 02</a:t>
                </a:r>
                <a:endParaRPr kumimoji="1" lang="ja-JP" altLang="en-US" dirty="0"/>
              </a:p>
            </p:txBody>
          </p:sp>
          <p:sp>
            <p:nvSpPr>
              <p:cNvPr id="22" name="正方形/長方形 21"/>
              <p:cNvSpPr/>
              <p:nvPr/>
            </p:nvSpPr>
            <p:spPr>
              <a:xfrm>
                <a:off x="1838973" y="407707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03</a:t>
                </a:r>
                <a:endParaRPr kumimoji="1" lang="ja-JP" altLang="en-US" dirty="0"/>
              </a:p>
            </p:txBody>
          </p:sp>
          <p:sp>
            <p:nvSpPr>
              <p:cNvPr id="23" name="正方形/長方形 22"/>
              <p:cNvSpPr/>
              <p:nvPr/>
            </p:nvSpPr>
            <p:spPr>
              <a:xfrm>
                <a:off x="2448572" y="407707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04</a:t>
                </a:r>
              </a:p>
              <a:p>
                <a:pPr algn="ctr"/>
                <a:r>
                  <a:rPr kumimoji="1" lang="en-US" altLang="ja-JP" sz="800" dirty="0" smtClean="0"/>
                  <a:t>GPCLK0</a:t>
                </a:r>
                <a:endParaRPr kumimoji="1" lang="ja-JP" altLang="en-US" sz="800" dirty="0"/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3058173" y="4077072"/>
                <a:ext cx="438397" cy="115212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kumimoji="1" lang="en-US" altLang="ja-JP" dirty="0" smtClean="0"/>
                  <a:t>GND</a:t>
                </a:r>
                <a:endParaRPr kumimoji="1" lang="ja-JP" altLang="en-US" dirty="0"/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>
                <a:off x="3708584" y="407707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17</a:t>
                </a:r>
                <a:endParaRPr kumimoji="1" lang="ja-JP" altLang="en-US" dirty="0"/>
              </a:p>
            </p:txBody>
          </p:sp>
          <p:sp>
            <p:nvSpPr>
              <p:cNvPr id="26" name="正方形/長方形 25"/>
              <p:cNvSpPr/>
              <p:nvPr/>
            </p:nvSpPr>
            <p:spPr>
              <a:xfrm>
                <a:off x="4342169" y="407707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27</a:t>
                </a:r>
                <a:endParaRPr kumimoji="1" lang="ja-JP" altLang="en-US" dirty="0"/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4945702" y="407707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22</a:t>
                </a:r>
                <a:endParaRPr kumimoji="1" lang="ja-JP" altLang="en-US" dirty="0"/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5564260" y="4077072"/>
                <a:ext cx="438397" cy="1152128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kumimoji="1" lang="en-US" altLang="ja-JP" dirty="0" smtClean="0"/>
                  <a:t>3V3</a:t>
                </a:r>
                <a:endParaRPr kumimoji="1" lang="ja-JP" altLang="en-US" dirty="0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6182818" y="407707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10</a:t>
                </a:r>
              </a:p>
              <a:p>
                <a:pPr algn="ctr"/>
                <a:r>
                  <a:rPr kumimoji="1" lang="en-US" altLang="ja-JP" sz="800" dirty="0" smtClean="0"/>
                  <a:t>SPI0_MOSI</a:t>
                </a:r>
                <a:endParaRPr kumimoji="1" lang="ja-JP" altLang="en-US" sz="800" dirty="0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6801378" y="407707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09</a:t>
                </a:r>
              </a:p>
              <a:p>
                <a:pPr algn="ctr"/>
                <a:r>
                  <a:rPr kumimoji="1" lang="en-US" altLang="ja-JP" sz="800" dirty="0" smtClean="0"/>
                  <a:t>SPI0_MISO</a:t>
                </a:r>
                <a:endParaRPr kumimoji="1" lang="ja-JP" altLang="en-US" sz="800" dirty="0"/>
              </a:p>
            </p:txBody>
          </p:sp>
          <p:sp>
            <p:nvSpPr>
              <p:cNvPr id="31" name="正方形/長方形 30"/>
              <p:cNvSpPr/>
              <p:nvPr/>
            </p:nvSpPr>
            <p:spPr>
              <a:xfrm>
                <a:off x="7419935" y="4077072"/>
                <a:ext cx="438397" cy="1152128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11</a:t>
                </a:r>
              </a:p>
              <a:p>
                <a:pPr algn="ctr"/>
                <a:r>
                  <a:rPr kumimoji="1" lang="en-US" altLang="ja-JP" sz="800" dirty="0" smtClean="0"/>
                  <a:t>SPI0_SCLK</a:t>
                </a:r>
                <a:endParaRPr kumimoji="1" lang="ja-JP" altLang="en-US" sz="800" dirty="0"/>
              </a:p>
            </p:txBody>
          </p:sp>
          <p:sp>
            <p:nvSpPr>
              <p:cNvPr id="32" name="正方形/長方形 31"/>
              <p:cNvSpPr/>
              <p:nvPr/>
            </p:nvSpPr>
            <p:spPr>
              <a:xfrm>
                <a:off x="8038495" y="4077072"/>
                <a:ext cx="438397" cy="115212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kumimoji="1" lang="en-US" altLang="ja-JP" dirty="0" smtClean="0"/>
                  <a:t>GND</a:t>
                </a:r>
                <a:endParaRPr kumimoji="1" lang="ja-JP" altLang="en-US" dirty="0"/>
              </a:p>
            </p:txBody>
          </p:sp>
          <p:sp>
            <p:nvSpPr>
              <p:cNvPr id="60" name="正方形/長方形 59"/>
              <p:cNvSpPr/>
              <p:nvPr/>
            </p:nvSpPr>
            <p:spPr>
              <a:xfrm>
                <a:off x="2448571" y="1196752"/>
                <a:ext cx="438397" cy="1152128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14</a:t>
                </a:r>
              </a:p>
              <a:p>
                <a:pPr algn="ctr"/>
                <a:r>
                  <a:rPr kumimoji="1" lang="en-US" altLang="ja-JP" sz="800" dirty="0" smtClean="0"/>
                  <a:t>UART0_TXD</a:t>
                </a:r>
                <a:endParaRPr kumimoji="1" lang="ja-JP" altLang="en-US" sz="800" dirty="0"/>
              </a:p>
            </p:txBody>
          </p:sp>
          <p:sp>
            <p:nvSpPr>
              <p:cNvPr id="61" name="正方形/長方形 60"/>
              <p:cNvSpPr/>
              <p:nvPr/>
            </p:nvSpPr>
            <p:spPr>
              <a:xfrm>
                <a:off x="3058172" y="1196752"/>
                <a:ext cx="438397" cy="1152128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15</a:t>
                </a:r>
              </a:p>
              <a:p>
                <a:pPr algn="ctr"/>
                <a:r>
                  <a:rPr kumimoji="1" lang="en-US" altLang="ja-JP" sz="800" dirty="0" smtClean="0"/>
                  <a:t>UART0_RXD</a:t>
                </a:r>
                <a:endParaRPr kumimoji="1" lang="ja-JP" altLang="en-US" sz="800" dirty="0"/>
              </a:p>
            </p:txBody>
          </p:sp>
          <p:sp>
            <p:nvSpPr>
              <p:cNvPr id="62" name="正方形/長方形 61"/>
              <p:cNvSpPr/>
              <p:nvPr/>
            </p:nvSpPr>
            <p:spPr>
              <a:xfrm>
                <a:off x="3708583" y="1196752"/>
                <a:ext cx="438397" cy="1152128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18</a:t>
                </a:r>
              </a:p>
              <a:p>
                <a:pPr algn="ctr"/>
                <a:r>
                  <a:rPr kumimoji="1" lang="en-US" altLang="ja-JP" sz="800" dirty="0" smtClean="0"/>
                  <a:t>PCM_CLK</a:t>
                </a:r>
                <a:endParaRPr kumimoji="1" lang="ja-JP" altLang="en-US" sz="800" dirty="0"/>
              </a:p>
            </p:txBody>
          </p:sp>
          <p:sp>
            <p:nvSpPr>
              <p:cNvPr id="63" name="正方形/長方形 62"/>
              <p:cNvSpPr/>
              <p:nvPr/>
            </p:nvSpPr>
            <p:spPr>
              <a:xfrm>
                <a:off x="4945701" y="1196752"/>
                <a:ext cx="438397" cy="1152128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23</a:t>
                </a:r>
                <a:endParaRPr kumimoji="1" lang="ja-JP" altLang="en-US" dirty="0"/>
              </a:p>
            </p:txBody>
          </p:sp>
          <p:sp>
            <p:nvSpPr>
              <p:cNvPr id="64" name="正方形/長方形 63"/>
              <p:cNvSpPr/>
              <p:nvPr/>
            </p:nvSpPr>
            <p:spPr>
              <a:xfrm>
                <a:off x="5564259" y="1196752"/>
                <a:ext cx="438397" cy="1152128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24</a:t>
                </a:r>
                <a:endParaRPr kumimoji="1" lang="ja-JP" altLang="en-US" dirty="0"/>
              </a:p>
            </p:txBody>
          </p:sp>
          <p:sp>
            <p:nvSpPr>
              <p:cNvPr id="65" name="正方形/長方形 64"/>
              <p:cNvSpPr/>
              <p:nvPr/>
            </p:nvSpPr>
            <p:spPr>
              <a:xfrm>
                <a:off x="6801377" y="1196752"/>
                <a:ext cx="438397" cy="1152128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25</a:t>
                </a:r>
                <a:endParaRPr kumimoji="1" lang="ja-JP" altLang="en-US" dirty="0"/>
              </a:p>
            </p:txBody>
          </p:sp>
          <p:sp>
            <p:nvSpPr>
              <p:cNvPr id="66" name="正方形/長方形 65"/>
              <p:cNvSpPr/>
              <p:nvPr/>
            </p:nvSpPr>
            <p:spPr>
              <a:xfrm>
                <a:off x="7419934" y="1196752"/>
                <a:ext cx="438397" cy="1152128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08</a:t>
                </a:r>
              </a:p>
              <a:p>
                <a:pPr algn="ctr"/>
                <a:r>
                  <a:rPr kumimoji="1" lang="en-US" altLang="ja-JP" sz="800" dirty="0" smtClean="0"/>
                  <a:t>SPI0_CE0_N</a:t>
                </a:r>
                <a:endParaRPr kumimoji="1" lang="ja-JP" altLang="en-US" sz="800" dirty="0"/>
              </a:p>
            </p:txBody>
          </p:sp>
          <p:sp>
            <p:nvSpPr>
              <p:cNvPr id="67" name="正方形/長方形 66"/>
              <p:cNvSpPr/>
              <p:nvPr/>
            </p:nvSpPr>
            <p:spPr>
              <a:xfrm>
                <a:off x="8038494" y="1196752"/>
                <a:ext cx="438397" cy="1152128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07</a:t>
                </a:r>
              </a:p>
              <a:p>
                <a:pPr lvl="0" algn="ctr"/>
                <a:r>
                  <a:rPr lang="en-US" altLang="ja-JP" sz="800" dirty="0" smtClean="0">
                    <a:solidFill>
                      <a:prstClr val="black"/>
                    </a:solidFill>
                  </a:rPr>
                  <a:t>SPI0_CE1_N</a:t>
                </a:r>
                <a:endParaRPr lang="ja-JP" altLang="en-US" sz="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68" name="正方形/長方形 67"/>
              <p:cNvSpPr/>
              <p:nvPr/>
            </p:nvSpPr>
            <p:spPr>
              <a:xfrm>
                <a:off x="1234349" y="4077072"/>
                <a:ext cx="438397" cy="1152128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kumimoji="1" lang="en-US" altLang="ja-JP" dirty="0" smtClean="0"/>
                  <a:t>GPIO 02</a:t>
                </a:r>
                <a:endParaRPr kumimoji="1" lang="ja-JP" altLang="en-US" dirty="0"/>
              </a:p>
            </p:txBody>
          </p:sp>
          <p:sp>
            <p:nvSpPr>
              <p:cNvPr id="69" name="正方形/長方形 68"/>
              <p:cNvSpPr/>
              <p:nvPr/>
            </p:nvSpPr>
            <p:spPr>
              <a:xfrm>
                <a:off x="1838972" y="4077072"/>
                <a:ext cx="438397" cy="1152128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03</a:t>
                </a:r>
                <a:endParaRPr kumimoji="1" lang="ja-JP" altLang="en-US" dirty="0"/>
              </a:p>
            </p:txBody>
          </p:sp>
          <p:sp>
            <p:nvSpPr>
              <p:cNvPr id="70" name="正方形/長方形 69"/>
              <p:cNvSpPr/>
              <p:nvPr/>
            </p:nvSpPr>
            <p:spPr>
              <a:xfrm>
                <a:off x="2448571" y="4077072"/>
                <a:ext cx="438397" cy="1152128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04</a:t>
                </a:r>
              </a:p>
              <a:p>
                <a:pPr algn="ctr"/>
                <a:r>
                  <a:rPr kumimoji="1" lang="en-US" altLang="ja-JP" sz="800" dirty="0" smtClean="0"/>
                  <a:t>GPCLK0</a:t>
                </a:r>
                <a:endParaRPr kumimoji="1" lang="ja-JP" altLang="en-US" sz="800" dirty="0"/>
              </a:p>
            </p:txBody>
          </p:sp>
          <p:sp>
            <p:nvSpPr>
              <p:cNvPr id="71" name="正方形/長方形 70"/>
              <p:cNvSpPr/>
              <p:nvPr/>
            </p:nvSpPr>
            <p:spPr>
              <a:xfrm>
                <a:off x="3708583" y="4077072"/>
                <a:ext cx="438397" cy="1152128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17</a:t>
                </a:r>
                <a:endParaRPr kumimoji="1" lang="ja-JP" altLang="en-US" dirty="0"/>
              </a:p>
            </p:txBody>
          </p:sp>
          <p:sp>
            <p:nvSpPr>
              <p:cNvPr id="72" name="正方形/長方形 71"/>
              <p:cNvSpPr/>
              <p:nvPr/>
            </p:nvSpPr>
            <p:spPr>
              <a:xfrm>
                <a:off x="4342168" y="4077072"/>
                <a:ext cx="438397" cy="1152128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27</a:t>
                </a:r>
                <a:endParaRPr kumimoji="1" lang="ja-JP" altLang="en-US" dirty="0"/>
              </a:p>
            </p:txBody>
          </p:sp>
          <p:sp>
            <p:nvSpPr>
              <p:cNvPr id="73" name="正方形/長方形 72"/>
              <p:cNvSpPr/>
              <p:nvPr/>
            </p:nvSpPr>
            <p:spPr>
              <a:xfrm>
                <a:off x="4945701" y="4077072"/>
                <a:ext cx="438397" cy="1152128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22</a:t>
                </a:r>
                <a:endParaRPr kumimoji="1" lang="ja-JP" altLang="en-US" dirty="0"/>
              </a:p>
            </p:txBody>
          </p:sp>
          <p:sp>
            <p:nvSpPr>
              <p:cNvPr id="74" name="正方形/長方形 73"/>
              <p:cNvSpPr/>
              <p:nvPr/>
            </p:nvSpPr>
            <p:spPr>
              <a:xfrm>
                <a:off x="6182817" y="4077072"/>
                <a:ext cx="438397" cy="1152128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10</a:t>
                </a:r>
              </a:p>
              <a:p>
                <a:pPr algn="ctr"/>
                <a:r>
                  <a:rPr kumimoji="1" lang="en-US" altLang="ja-JP" sz="800" dirty="0" smtClean="0"/>
                  <a:t>SPI0_MOSI</a:t>
                </a:r>
                <a:endParaRPr kumimoji="1" lang="ja-JP" altLang="en-US" sz="800" dirty="0"/>
              </a:p>
            </p:txBody>
          </p:sp>
          <p:sp>
            <p:nvSpPr>
              <p:cNvPr id="75" name="正方形/長方形 74"/>
              <p:cNvSpPr/>
              <p:nvPr/>
            </p:nvSpPr>
            <p:spPr>
              <a:xfrm>
                <a:off x="6801377" y="4077072"/>
                <a:ext cx="438397" cy="1152128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09</a:t>
                </a:r>
              </a:p>
              <a:p>
                <a:pPr algn="ctr"/>
                <a:r>
                  <a:rPr kumimoji="1" lang="en-US" altLang="ja-JP" sz="800" dirty="0" smtClean="0"/>
                  <a:t>SPI0_MISO</a:t>
                </a:r>
                <a:endParaRPr kumimoji="1" lang="ja-JP" altLang="en-US" sz="800" dirty="0"/>
              </a:p>
            </p:txBody>
          </p:sp>
          <p:sp>
            <p:nvSpPr>
              <p:cNvPr id="76" name="正方形/長方形 75"/>
              <p:cNvSpPr/>
              <p:nvPr/>
            </p:nvSpPr>
            <p:spPr>
              <a:xfrm>
                <a:off x="7419934" y="4077072"/>
                <a:ext cx="438397" cy="1152128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altLang="ja-JP" dirty="0" smtClean="0"/>
                  <a:t>GPIO 11</a:t>
                </a:r>
              </a:p>
              <a:p>
                <a:pPr algn="ctr"/>
                <a:r>
                  <a:rPr kumimoji="1" lang="en-US" altLang="ja-JP" sz="800" dirty="0" smtClean="0"/>
                  <a:t>SPI0_SCLK</a:t>
                </a:r>
                <a:endParaRPr kumimoji="1" lang="ja-JP" altLang="en-US" sz="800" dirty="0"/>
              </a:p>
            </p:txBody>
          </p:sp>
        </p:grpSp>
        <p:sp>
          <p:nvSpPr>
            <p:cNvPr id="5" name="テキスト ボックス 4"/>
            <p:cNvSpPr txBox="1"/>
            <p:nvPr/>
          </p:nvSpPr>
          <p:spPr>
            <a:xfrm>
              <a:off x="1963827" y="616417"/>
              <a:ext cx="519507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/>
                <a:t>Raspberry Pi GPIO </a:t>
              </a:r>
              <a:r>
                <a:rPr kumimoji="1" lang="ja-JP" altLang="en-US" sz="2400" dirty="0" smtClean="0"/>
                <a:t>配置図 </a:t>
              </a:r>
              <a:r>
                <a:rPr kumimoji="1" lang="en-US" altLang="ja-JP" sz="2400" dirty="0" smtClean="0"/>
                <a:t>(Revision 2.0)</a:t>
              </a:r>
              <a:endParaRPr kumimoji="1" lang="ja-JP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648811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216</Words>
  <Application>Microsoft Office PowerPoint</Application>
  <PresentationFormat>画面に合わせる (4:3)</PresentationFormat>
  <Paragraphs>151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orbit</dc:creator>
  <cp:lastModifiedBy>orbit</cp:lastModifiedBy>
  <cp:revision>7</cp:revision>
  <dcterms:created xsi:type="dcterms:W3CDTF">2013-03-12T06:09:07Z</dcterms:created>
  <dcterms:modified xsi:type="dcterms:W3CDTF">2013-03-12T07:04:17Z</dcterms:modified>
</cp:coreProperties>
</file>